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10" d="100"/>
          <a:sy n="110" d="100"/>
        </p:scale>
        <p:origin x="1644" y="120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6C3C44FC-3A64-4416-9AF9-2D7ACF47D2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96CE053A-6258-40D3-A04F-0DD226F8CE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="" xmlns:a16="http://schemas.microsoft.com/office/drawing/2014/main" id="{5F2D0194-2B54-42FC-A2DD-460215C1EF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="" xmlns:a16="http://schemas.microsoft.com/office/drawing/2014/main" id="{37C9B05A-4740-44A5-B964-71C9A0A56F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8372AF91-2B84-42C5-BA7A-35E5BF98A1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0079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CBB79B1F-43A4-4E4E-94A3-E493B1D650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15D2D7D0-A0DD-4652-8165-D93377C4B8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="" xmlns:a16="http://schemas.microsoft.com/office/drawing/2014/main" id="{4B9CF518-1855-48BD-8696-8FE5A0097AE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="" xmlns:a16="http://schemas.microsoft.com/office/drawing/2014/main" id="{33CEB15C-4400-490E-95A4-019D53FBC4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="" xmlns:a16="http://schemas.microsoft.com/office/drawing/2014/main" id="{B3465580-4B09-4DAA-84C7-9DE40D0641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="" xmlns:a16="http://schemas.microsoft.com/office/drawing/2014/main" id="{326E0454-45A1-4BBC-A089-A5BDB04C7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>
              <a:defRPr kumimoji="0" sz="1300"/>
            </a:lvl1pPr>
          </a:lstStyle>
          <a:p>
            <a:fld id="{1BD73623-74DA-4768-A3A4-33B2210BD2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157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="" xmlns:a16="http://schemas.microsoft.com/office/drawing/2014/main" id="{3290A8F4-33B9-4902-89DA-3DF0474D4E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82414E-0220-4397-B1CC-FCE544ED2945}" type="slidenum">
              <a:rPr kumimoji="0" lang="en-US" altLang="ja-JP" sz="1300"/>
              <a:pPr algn="r" eaLnBrk="1" hangingPunct="1"/>
              <a:t>1</a:t>
            </a:fld>
            <a:endParaRPr kumimoji="0" lang="en-US" altLang="ja-JP" sz="1300"/>
          </a:p>
        </p:txBody>
      </p:sp>
      <p:sp>
        <p:nvSpPr>
          <p:cNvPr id="5123" name="Rectangle 2">
            <a:extLst>
              <a:ext uri="{FF2B5EF4-FFF2-40B4-BE49-F238E27FC236}">
                <a16:creationId xmlns="" xmlns:a16="http://schemas.microsoft.com/office/drawing/2014/main" id="{80206819-26DF-4363-93DF-938FD6F96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="" xmlns:a16="http://schemas.microsoft.com/office/drawing/2014/main" id="{A0FEE9F0-66A6-4781-9FC1-4CD0A43287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5886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="" xmlns:a16="http://schemas.microsoft.com/office/drawing/2014/main" id="{6BFE18E1-E645-4A8B-8E78-6C2233874AA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757" tIns="47379" rIns="94757" bIns="47379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5AA4C014-E8AF-4165-BA6C-BADD275524BD}" type="slidenum">
              <a:rPr kumimoji="0" lang="en-US" altLang="ja-JP" sz="1300"/>
              <a:pPr algn="r" eaLnBrk="1" hangingPunct="1"/>
              <a:t>2</a:t>
            </a:fld>
            <a:endParaRPr kumimoji="0" lang="en-US" altLang="ja-JP" sz="1300"/>
          </a:p>
        </p:txBody>
      </p:sp>
      <p:sp>
        <p:nvSpPr>
          <p:cNvPr id="6147" name="Rectangle 2">
            <a:extLst>
              <a:ext uri="{FF2B5EF4-FFF2-40B4-BE49-F238E27FC236}">
                <a16:creationId xmlns="" xmlns:a16="http://schemas.microsoft.com/office/drawing/2014/main" id="{3D1B379D-9EC4-4D3E-954D-BB8894553D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="" xmlns:a16="http://schemas.microsoft.com/office/drawing/2014/main" id="{B87D239F-8AB9-449D-974C-FD70729CF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52052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E120342E-7BF9-4D27-92FF-114A54F7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50B6AD3-52EB-4D87-B564-747558EB5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EE4BBDDD-A4F8-4E00-8C58-DBE87013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BC6F2-499F-4B4D-ADF2-FBD4CB81EE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492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BC2CEE0-130A-4C01-AB12-DC253405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05368D3-F0F5-4163-9F47-BA9F7A2B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DC9D36DE-03DA-4CC2-8843-ED538D14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3747B-BE3B-46E1-AA23-F2659AAB9B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70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1873D32-4451-413D-B71D-B2B9334D8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DCCA813-05C1-48CC-B857-212485A88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06203718-4797-4486-AF86-21F4D2962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9353-715D-4E33-9C75-7511CEA8A9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037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2EA9DD8C-3A84-4A9A-AD7D-0B0AC60C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30F6B0C8-2169-4E08-9FAB-95127BF4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03F1087-7478-4464-8F2C-C200CD95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2A962-408F-481C-91EB-3BF7AE43715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21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92E5818-2340-4CB1-BB63-E08B5A53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5B1BEC8-3D2C-4494-8DD8-A92BED67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22B4D2AB-2522-4278-BC2A-7ED2FC14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02F4D-CD2B-474A-92ED-3E54CE196EE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442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3E314626-AA0A-43CF-AB0D-A2A47D260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B5BA4BF0-8821-4ECC-8FA4-E55E28EC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669CD856-9CCD-4577-A040-2F7D1E1C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A45B70-C22A-4564-B284-300DDB6167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18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="" xmlns:a16="http://schemas.microsoft.com/office/drawing/2014/main" id="{E73DBB0F-5C42-42DC-AD4E-B3160A8E7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="" xmlns:a16="http://schemas.microsoft.com/office/drawing/2014/main" id="{448814E0-325C-4119-BC1D-E5229154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="" xmlns:a16="http://schemas.microsoft.com/office/drawing/2014/main" id="{85FB9444-CE99-4447-9082-D1F84451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A431-8031-4EAE-966A-CA27860000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54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="" xmlns:a16="http://schemas.microsoft.com/office/drawing/2014/main" id="{ACFB0041-FD9D-46E1-AF9D-07D0B69F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="" xmlns:a16="http://schemas.microsoft.com/office/drawing/2014/main" id="{F512BB7A-ED98-499B-BBE4-10547E49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="" xmlns:a16="http://schemas.microsoft.com/office/drawing/2014/main" id="{F74009CF-7A6B-4255-8ECF-1781E5531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C7A9C-BE66-470E-A027-AE0EABA2F7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325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="" xmlns:a16="http://schemas.microsoft.com/office/drawing/2014/main" id="{D46566A3-E4E9-4992-8E92-0777D7FB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="" xmlns:a16="http://schemas.microsoft.com/office/drawing/2014/main" id="{F981EB4F-7248-4883-AC86-565DA104F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="" xmlns:a16="http://schemas.microsoft.com/office/drawing/2014/main" id="{3D552D1E-CE9A-412E-AF6A-770A07B0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55542-EDB6-4CD3-A881-452388C1C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35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94F28B8B-F9D7-40E0-83AE-C32AE062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4DF0B12A-41A1-4B0F-A196-E6D9764F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9CE5DB09-7339-49E3-A891-609A7A8D3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4A0B5-0D91-4A01-9D65-996784D5EF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663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="" xmlns:a16="http://schemas.microsoft.com/office/drawing/2014/main" id="{01C657B2-E182-4F55-8BF9-EB4430A3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="" xmlns:a16="http://schemas.microsoft.com/office/drawing/2014/main" id="{EDBEFFEA-9D80-4E30-B670-77456FF9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="" xmlns:a16="http://schemas.microsoft.com/office/drawing/2014/main" id="{07DF3080-E49A-4288-B426-A9C3878A7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84EFB-0F1F-4CB5-A17C-605A7912DE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235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="" xmlns:a16="http://schemas.microsoft.com/office/drawing/2014/main" id="{08FFAD8B-6D25-4244-83B7-841B9632B1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="" xmlns:a16="http://schemas.microsoft.com/office/drawing/2014/main" id="{AF7B0F72-705C-485E-BD13-CD9BB37235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504007FF-4FD6-4294-975C-99A3ABCBD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F3D519B-8395-43D9-B4D9-509BF57A2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B9153DB9-F162-45C9-B288-2E5EDD365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4E1CCB-21F4-4214-AEEF-EABFA5CFEAD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="" xmlns:a16="http://schemas.microsoft.com/office/drawing/2014/main" id="{360DB626-C5D4-478F-9083-1000EB970A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19138" y="1852613"/>
            <a:ext cx="8278812" cy="4025900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2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役　員　・　顧　問　職：有（企業・団体名）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株 の 保 有  ・  利 益：有（企業・団体名）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特　 許　 使 　用　 料：有　　　　　　　　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講　 演　 料　 な 　ど：有</a:t>
            </a:r>
            <a:r>
              <a:rPr lang="ja-JP" altLang="en-US" sz="24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原   稿　 料 　な 　ど：有（企業・団体名）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r>
              <a:rPr lang="ja-JP" altLang="ja-JP" sz="2400" b="1" dirty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：有（企業・団体名）　無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+mj-ea"/>
              <a:buAutoNum type="circleNumDbPlain"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上記に相違ない事を報告します。</a:t>
            </a: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="" xmlns:a16="http://schemas.microsoft.com/office/drawing/2014/main" id="{278BFF6F-7D6B-4921-BD45-5BB6E265B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8" y="85725"/>
            <a:ext cx="8662987" cy="13922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/>
              <a:t>【</a:t>
            </a:r>
            <a:r>
              <a:rPr lang="ja-JP" altLang="en-US" sz="3200" dirty="0"/>
              <a:t>第</a:t>
            </a:r>
            <a:r>
              <a:rPr lang="en-US" altLang="ja-JP" sz="3200" dirty="0"/>
              <a:t>27</a:t>
            </a:r>
            <a:r>
              <a:rPr lang="ja-JP" altLang="en-US" sz="3200" dirty="0"/>
              <a:t>回日本産婦人科乳腺</a:t>
            </a:r>
            <a:r>
              <a:rPr lang="ja-JP" altLang="en-US" sz="3200" dirty="0" smtClean="0"/>
              <a:t>医学会</a:t>
            </a:r>
            <a:r>
              <a:rPr lang="en-US" altLang="ja-JP" sz="3200" dirty="0" smtClean="0"/>
              <a:t>】</a:t>
            </a:r>
            <a: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  <a:t/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="" xmlns:a16="http://schemas.microsoft.com/office/drawing/2014/main" id="{0D3C1CEB-1C93-4436-A4B2-E0081A8C2A3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36588" y="2293938"/>
            <a:ext cx="7935912" cy="3208337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lang="ja-JP" altLang="en-US" sz="3900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演題発表に関連し、開示すべき利益相反関係にある企業などはありません</a:t>
            </a:r>
            <a:r>
              <a:rPr lang="ja-JP" altLang="en-US" sz="2800" b="1" dirty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tabLst>
                <a:tab pos="5556250" algn="l"/>
              </a:tabLst>
              <a:defRPr/>
            </a:pPr>
            <a:r>
              <a:rPr kumimoji="0" lang="ja-JP" altLang="en-US" sz="24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latin typeface="Arial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5556250" algn="l"/>
              </a:tabLst>
              <a:defRPr/>
            </a:pP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553363F9-62B4-487B-B8AB-0FC492EBF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538" y="85725"/>
            <a:ext cx="8662987" cy="13922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3200" dirty="0" smtClean="0"/>
              <a:t>【</a:t>
            </a:r>
            <a:r>
              <a:rPr lang="ja-JP" altLang="en-US" sz="3200" dirty="0" smtClean="0"/>
              <a:t>第</a:t>
            </a:r>
            <a:r>
              <a:rPr lang="en-US" altLang="ja-JP" sz="3200" dirty="0" smtClean="0"/>
              <a:t>27</a:t>
            </a:r>
            <a:r>
              <a:rPr lang="ja-JP" altLang="en-US" sz="3200" smtClean="0"/>
              <a:t>回日本産婦人科乳腺医学会</a:t>
            </a:r>
            <a:r>
              <a:rPr lang="en-US" altLang="ja-JP" sz="3200" smtClean="0"/>
              <a:t>】</a:t>
            </a:r>
            <a: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  <a:t/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</TotalTime>
  <Words>59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ＦＡ 丸ゴシックＭ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Convention Linkage, INC.</dc:creator>
  <cp:lastModifiedBy>user01</cp:lastModifiedBy>
  <cp:revision>100</cp:revision>
  <dcterms:created xsi:type="dcterms:W3CDTF">2000-09-04T17:39:07Z</dcterms:created>
  <dcterms:modified xsi:type="dcterms:W3CDTF">2021-01-27T10:40:15Z</dcterms:modified>
</cp:coreProperties>
</file>